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B2BB4C1-3B8C-41AE-9720-BCCAD47195F0}">
          <p14:sldIdLst>
            <p14:sldId id="257"/>
            <p14:sldId id="258"/>
          </p14:sldIdLst>
        </p14:section>
        <p14:section name="Раздел без заголовка" id="{78903343-0264-4F65-B756-9226A0FCF6B6}">
          <p14:sldIdLst>
            <p14:sldId id="259"/>
          </p14:sldIdLst>
        </p14:section>
        <p14:section name="Раздел без заголовка" id="{5298C89D-C399-402C-957A-90499AFB03BC}">
          <p14:sldIdLst>
            <p14:sldId id="260"/>
            <p14:sldId id="261"/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9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3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11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90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4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6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3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0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42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16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4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7EBD5-019C-45D8-9D04-496C950CA2D5}" type="datetimeFigureOut">
              <a:rPr lang="ru-RU" smtClean="0"/>
              <a:t>13.04.2025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2E48D-1AF4-4224-8B4B-6625BF48CE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60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2376" y="476672"/>
            <a:ext cx="7359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приготовление горячего завтрака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700808"/>
            <a:ext cx="302433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Гуляш из мясо птицы с овощами, макароны с маслом, чай с лимоном, бутерброд с сыром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b="1404"/>
          <a:stretch/>
        </p:blipFill>
        <p:spPr bwMode="auto">
          <a:xfrm>
            <a:off x="4860032" y="1916832"/>
            <a:ext cx="3619532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96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76672"/>
            <a:ext cx="64088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Макаронные изделия отварные с маслом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683515"/>
            <a:ext cx="46085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приготовление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Макаронные изделия варят в большом количестве кипящей подсоленной воды 25-30 минут, проверяют на готовность – на разрезе не должно быть прослоек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непроваренной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муки.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макаронные изделия откидывают, дают стечь отвару,  заправляют растопленным сливочным маслом , блюдо готово к раздаче.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подачи: не менее 65° С. Внешний вид – макаронные изделия должны сохранить форму, увеличиться в объёме в 2-3 раза, хорошо отделяться друг от друга; цвет, вкус и запах – присущий макаронным изделиям со вкусом сливочного масла.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6" r="11736"/>
          <a:stretch/>
        </p:blipFill>
        <p:spPr bwMode="auto">
          <a:xfrm>
            <a:off x="0" y="1772816"/>
            <a:ext cx="3024336" cy="2333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9" r="18556" b="6522"/>
          <a:stretch/>
        </p:blipFill>
        <p:spPr bwMode="auto">
          <a:xfrm>
            <a:off x="1296911" y="3787874"/>
            <a:ext cx="2699025" cy="2840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87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76672"/>
            <a:ext cx="5192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Гуляш из мясо птицы с овощами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12160" y="1857693"/>
            <a:ext cx="23762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приготовления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Куриную грудку: промывают  и нарезают  небольшими кубиками. Противни смазывают растительным маслом и распределяют мясо птицы. Запекают  в жировочном шкафу 30-40 минут периодически перемешивая.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29755" r="22889" b="6215"/>
          <a:stretch/>
        </p:blipFill>
        <p:spPr bwMode="auto">
          <a:xfrm>
            <a:off x="115938" y="1721158"/>
            <a:ext cx="3879998" cy="2719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5177" b="32921"/>
          <a:stretch/>
        </p:blipFill>
        <p:spPr bwMode="auto">
          <a:xfrm>
            <a:off x="1381450" y="3861048"/>
            <a:ext cx="4571125" cy="244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7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38439" y="1772816"/>
            <a:ext cx="39604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Очищают  и нарезают морковь и лук.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Разогревают сковороду с растительным маслом.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Обжаривают  лук на среднем огне до прозрачности, добавляют морковь и обжаривают еще 5-7 минут, добавляют томатную пасту. Всыпают  муку, тщательно перемешать и готовить ещё 2 минуты. Добавляют  соль  и лавровый лист, затем заливают водой так, чтобы покрыло все ингредиенты.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Соединяют готовое мясо и жареные овощи в одну емкость и ставят на электрическую плиту и готовят еще на 10 минут.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476672"/>
            <a:ext cx="5192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Гуляш из мясо птицы с овощами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1" t="27668" r="31667" b="5929"/>
          <a:stretch/>
        </p:blipFill>
        <p:spPr bwMode="auto">
          <a:xfrm>
            <a:off x="1979712" y="1772816"/>
            <a:ext cx="2603195" cy="2348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5" t="47234" r="28984" b="6720"/>
          <a:stretch/>
        </p:blipFill>
        <p:spPr bwMode="auto">
          <a:xfrm>
            <a:off x="54770" y="2739232"/>
            <a:ext cx="2358669" cy="2390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6" t="18182" r="24999" b="5929"/>
          <a:stretch/>
        </p:blipFill>
        <p:spPr bwMode="auto">
          <a:xfrm>
            <a:off x="1792781" y="4869161"/>
            <a:ext cx="2682084" cy="2033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9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535385"/>
            <a:ext cx="5802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 с лимоном. Бутерброды с сыром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9726" r="15334" b="3396"/>
          <a:stretch/>
        </p:blipFill>
        <p:spPr bwMode="auto">
          <a:xfrm>
            <a:off x="1763688" y="3475286"/>
            <a:ext cx="3114277" cy="2816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" t="6043" r="12333" b="7018"/>
          <a:stretch/>
        </p:blipFill>
        <p:spPr bwMode="auto">
          <a:xfrm>
            <a:off x="107504" y="1765540"/>
            <a:ext cx="2994826" cy="2671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5" y="1735632"/>
            <a:ext cx="34470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приготовления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приготовления  емкость первоначально ополаскивают крутым кипятком, насыпают чай черный на определенное количество порций, заливают кипятком 90-110°С на 1/3 объема чайника или посуды, закрывают крышкой, настаивают 5-10 мин.   Воду кипятят, добавляют сахар доводят до кипения 90-110°С. Чай-заварку заливают подготовленным кипятком и настаивают в течение 5 минут. Подготовленные лимоны нарезают на  порции.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5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56175" y="2132856"/>
            <a:ext cx="222684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приготовления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Батон и сыр нарезают на порционные кусочки.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Ломтик хлеба размещают на противне   сверху кладут кусочек  сыра. Запекают 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жаровочном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шкафу 5-10 минут.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345638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4" y="404664"/>
            <a:ext cx="59991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548680"/>
            <a:ext cx="32851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916832"/>
            <a:ext cx="5568619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5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343</Words>
  <Application>Microsoft Office PowerPoint</Application>
  <PresentationFormat>Экран (4:3)</PresentationFormat>
  <Paragraphs>25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ЛЮБА</dc:creator>
  <cp:lastModifiedBy>ЛЮБА</cp:lastModifiedBy>
  <cp:revision>13</cp:revision>
  <dcterms:created xsi:type="dcterms:W3CDTF">2025-04-12T12:34:18Z</dcterms:created>
  <dcterms:modified xsi:type="dcterms:W3CDTF">2025-04-13T17:06:01Z</dcterms:modified>
</cp:coreProperties>
</file>